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37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10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34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03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9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48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04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01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74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89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31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41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08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23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25">7179 10336 0,'0'18'16,"-18"0"0,1-1-16,-1 1 15,0 17-15,18-17 16,-17 0-16,17-1 0,-18 1 16,18-1-16,-17 1 0,17 0 15,0-1-15,0 1 0</inkml:trace>
  <inkml:trace contextRef="#ctx0" brushRef="#br0" timeOffset="1117.3927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42">10777 9596 0,'0'17'0,"18"1"15,-18 17-15,18 0 0,-18 18 16,0 0-16,17 0 0,1 18 15,-18-18-15,18 0 16,-18-1-16,17-16 0,-17-1 16,18-17-16,-18-1 0,17 1 15</inkml:trace>
  <inkml:trace contextRef="#ctx0" brushRef="#br0" timeOffset="5643.5603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94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33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96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87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63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14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05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014">12506 14640 0,'18'18'16,"-1"0"-16,1-1 15,17 18-15,-17-17 0,17 0 16,-17 17-16,17-17 0,-17-1 16,-1 1-16,1 0 0,0-18 15,-1 17-15</inkml:trace>
  <inkml:trace contextRef="#ctx0" brushRef="#br0" timeOffset="1669.5602">12735 14640 0,'-53'53'0,"36"-18"15,-19 1-15,1-1 0,18 18 16,-1-18-16,0-17 0,18 0 16,0-1-16,18-17 15</inkml:trace>
  <inkml:trace contextRef="#ctx0" brushRef="#br0" timeOffset="1952.1761">13018 14587 0,'0'0'0,"0"71"15,0-18-15,0-18 16,0 0-16,17 18 0,-17-17 16,0-1-16,0-17 15,18 17-15,-18-18 0,17 1 16,-17 0-16,18-18 0,0 0 16</inkml:trace>
  <inkml:trace contextRef="#ctx0" brushRef="#br0" timeOffset="2258.3724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55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49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03">14940 14676 0,'0'17'32,"18"-17"-32,-18 18 0,17-1 15,1 1-15,17 0 0,-17-1 16,17 1-16,-17 0 15,0-1-15,17-17 0,-18 18 16,1-18-16,-18 18 16,-18-36-1</inkml:trace>
  <inkml:trace contextRef="#ctx0" brushRef="#br0" timeOffset="6984.476">15169 14570 0,'0'0'16,"-17"0"-16,-1 17 15,18 1-15,-17 17 0,-1 1 16,0-1-16,-17 0 0,17 18 16,1 0-16,-1-18 0,0 18 15,18-35-15,0 17 16,-17-17-16,17-1 0</inkml:trace>
  <inkml:trace contextRef="#ctx0" brushRef="#br0" timeOffset="9629.8851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47">11553 15857 0,'0'18'0,"18"-18"16,0 0-16,-1 18 0,19-18 16,-19 0-16,19 0 0,-1-18 15,0 18-15,-17 0 0,-1-18 16,1 18-16</inkml:trace>
  <inkml:trace contextRef="#ctx0" brushRef="#br0" timeOffset="15065.9075">11589 16034 0,'0'0'0,"70"0"15,-17 0-15,-17 0 0,16 0 16,-16-18-16,-1 0 0</inkml:trace>
  <inkml:trace contextRef="#ctx0" brushRef="#br0" timeOffset="15861.1977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75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07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84">13635 15469 0,'0'0'0,"0"18"0,0 17 16,0 18-16,0 0 0,0 0 15,0 18-15,0-1 16,0 1-16,0-18 0,0-1 15,0-16-15,18-1 0,-18-17 16,17-18-16,1 0 0,-1 0 16</inkml:trace>
  <inkml:trace contextRef="#ctx0" brushRef="#br0" timeOffset="17346.166">13829 15416 0,'0'0'0,"18"71"0,-18 123 15,17-123-15,-17 17 0,18-35 16,-1 17-16,1-35 0,-18 1 16,18-1-16,-1 0 0,1-35 15,0 18-15</inkml:trace>
  <inkml:trace contextRef="#ctx0" brushRef="#br0" timeOffset="17518.9468">14076 15804 0,'0'0'15,"0"89"-15,17-54 16,-17 0-16,18-17 0,-18 17 15,18-35-15,-1 18 0,1-36 16</inkml:trace>
  <inkml:trace contextRef="#ctx0" brushRef="#br0" timeOffset="17673.8561">14182 15663 0,'0'0'0,"0"18"16,17 0-16,-17-1 16,18-17-1,-18 18-15</inkml:trace>
  <inkml:trace contextRef="#ctx0" brushRef="#br0" timeOffset="17918.9495">14358 15946 0,'0'0'0,"18"35"15,-18-18-15,17 1 0,1-18 16,0 18-16,-1-18 0,1 0 16,0-18-1,-18 0-15,0 1 0,0-1 16,0 1-16,-18-1 0,18 0 15,-18 1-15,1-1 0,-1 18 16,0 0-16,18-18 16,-17 18-16</inkml:trace>
  <inkml:trace contextRef="#ctx0" brushRef="#br0" timeOffset="18169.4415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087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33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76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048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04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53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43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23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2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8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48">24959 17551 0,'0'17'0,"-18"1"16,18 0-16,0 17 15,0 18-15,0-18 16,0 18-16,0-18 0,18 18 15,-18-18-15,0 1 0,18-19 16,-18 19-16,17-19 0,1-17 16,0 0-16,17 0 15</inkml:trace>
  <inkml:trace contextRef="#ctx0" brushRef="#br0" timeOffset="50465.0582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2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04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5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3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22">22490 10354 0,'0'-18'16,"17"18"-16,19-17 15,-19-1-15,18 18 0,1-18 16,-1 1-16,-17 17 0,-1 0 15,1 0-15,-18 17 16</inkml:trace>
  <inkml:trace contextRef="#ctx0" brushRef="#br0" timeOffset="62341.5828">22560 10389 0,'0'0'0,"-17"53"15,17-17-15,0-1 16,-18 0-16,18 0 0,18 1 16,-18-19-16,17 19 0,1-19 15,17-17-15,0 18 0,-17-18 16,17 0-16,-17 0 16,17 0-16,-17 0 0,-1-18 15</inkml:trace>
  <inkml:trace contextRef="#ctx0" brushRef="#br0" timeOffset="62565.5833">22842 10389 0,'0'18'0,"0"0"15,0 17-15,0-17 16,0 17-16,0-18 0,0 19 16,18-19-16,-18 1 0,0 0 15,18-18-15,-18 17 0</inkml:trace>
  <inkml:trace contextRef="#ctx0" brushRef="#br0" timeOffset="62880.1144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092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46">25083 10689 0,'17'18'31,"-17"-1"-31,18 19 16,-1-1-16,-17 0 0,18 1 16,-18 16-16,0-16 0,0-1 15,18 0-15,-18-17 0,0 17 16,0-17-16,0 0 16,17-18-16,-17 17 0</inkml:trace>
  <inkml:trace contextRef="#ctx0" brushRef="#br0" timeOffset="100397.634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11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85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66">26635 11165 0,'0'36'16,"-18"-19"-16,0 1 16,1 0-16,-18-1 0,17 19 15,-17-19-15,17 1 16,0-18-16</inkml:trace>
  <inkml:trace contextRef="#ctx0" brushRef="#br0" timeOffset="102021.4344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041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69">28099 10548 0,'17'0'0,"1"18"0,17-18 16,1 35-16,-1-17 15,18 17-15,-18 0 0,18 18 16,-18 0-16,-17 0 0,0-18 16,-1 18-16,-17 0 0,-17 0 15,-1 0-15,0 0 0,-35 0 16,18 0-16,-18 0 15,0-1-15</inkml:trace>
  <inkml:trace contextRef="#ctx0" brushRef="#br0" timeOffset="108683.5358">21802 9066 0,'17'0'16,"1"0"-16,0 18 0,-1-18 15,1 18-15,17 17 0,0 0 16,1 1-16,-1-1 0,0 0 15,1 0-15,-1 18 16,0-17-16,0-19 0,-17 18 16,0-17-16,-1 0 0,-17-1 15,18-17-15,-36 0 16</inkml:trace>
  <inkml:trace contextRef="#ctx0" brushRef="#br0" timeOffset="108876.5593">22190 9049 0,'-18'35'0,"-17"0"16,17 1-16,1-1 0,-19 0 16,19 18-16,-19-18 0,19 1 15,-1-1-15,0 0 0,18 0 16,0 1-16,0-19 15,18-17-15,-18 18 0</inkml:trace>
  <inkml:trace contextRef="#ctx0" brushRef="#br0" timeOffset="109139.5953">22560 9155 0,'0'0'0,"-35"17"0,-18 19 15,35-1-15,1 0 16,17 0-16,0-17 0,17 17 16,19 1-16,-19-19 0,36 1 15,-18-1-15,18 1 16,-17-18-16,-1 0 0,0 0 15,-17-18-15,-18 1 16,-18-1-16</inkml:trace>
  <inkml:trace contextRef="#ctx0" brushRef="#br0" timeOffset="109256.108">22578 9331 0,'0'0'0,"70"0"16,-34-18-16,17 18 0,-36 0 15,18-17-15,-17 17 0</inkml:trace>
  <inkml:trace contextRef="#ctx0" brushRef="#br0" timeOffset="109578.4677">23019 8837 0,'0'0'0,"0"18"31,17 17-31,-17 0 0,18 1 15,-18 16-15,18 19 0,-18-18 16,17 18-16,-17-19 16,18 19-16,0-18 0,-18 0 15,17 0-15,-17-18 0,0 0 16,18-17-16,-18 0 0</inkml:trace>
  <inkml:trace contextRef="#ctx0" brushRef="#br0" timeOffset="109824.4604">23160 8819 0,'0'0'0,"18"71"16,-1-36-16,1 18 0,-18 0 15,17 0-15,1 18 0,0-1 16,-18 1-16,17-18 16,-17 0-16,18-1 0,-18-16 15,18 17-15,-18-36 0,0 19 16,0-19-16</inkml:trace>
  <inkml:trace contextRef="#ctx0" brushRef="#br0" timeOffset="110129.1318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63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44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64">21766 11677 0,'18'0'15,"17"0"-15,1 0 16,17 0-16,17 0 0,1 0 16,34 0-16,1 0 0,18-18 15,-1 18-15,1 0 0,-18 0 16,-1 0-16,-16 18 15,-19-18-15,1 0 0,-18 0 16</inkml:trace>
  <inkml:trace contextRef="#ctx0" brushRef="#br0" timeOffset="118470.312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2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56">30004 12453 0,'0'0'0,"17"35"15,1-17-15,0 0 0,-18-1 16,17-17-16,1 18 16</inkml:trace>
  <inkml:trace contextRef="#ctx0" brushRef="#br0" timeOffset="119148.7191">30039 12188 0,'0'0'0,"18"0"16</inkml:trace>
  <inkml:trace contextRef="#ctx0" brushRef="#br0" timeOffset="119372.0473">30251 11959 0,'0'71'15,"17"-36"-15,-17 18 0,18 0 16,-18 17-16,18-17 0,-1 0 16,1 0-16,-18 0 0,18-18 15,-18 1-15,17-1 0,1-17 16,-1-1-16,1-17 15</inkml:trace>
  <inkml:trace contextRef="#ctx0" brushRef="#br0" timeOffset="119566.7976">30462 12012 0,'0'0'0,"18"88"15,-18-52-15,18 16 0,-18 1 0,0 0 16,17-17-16,-17 17 0,18-1 16,-18-16-16,18-1 15,-18 0-15,0 1 0,0-19 16,0 1-16</inkml:trace>
  <inkml:trace contextRef="#ctx0" brushRef="#br0" timeOffset="119710.9723">30745 12365 0,'0'0'0,"0"53"15,17-18-15,-17 0 0,0-17 16,18 17-16,-18 1 16,18-19-16,-18 1 0,17-18 15</inkml:trace>
  <inkml:trace contextRef="#ctx0" brushRef="#br0" timeOffset="119849.6249">30939 12259 0,'-18'0'0,"18"18"16,-18-18-16,18 17 15,0 1-15</inkml:trace>
  <inkml:trace contextRef="#ctx0" brushRef="#br0" timeOffset="120077.9821">31009 12541 0,'0'0'0,"18"36"16,-18-19-16,0 1 0,17-18 15,-17 17-15,18-17 0,0 0 16,-1-17-1,1-1-15,-18-17 16,0 17-16,0 1 16,-18-1-16,18 0 0,0 1 15,-17-1-15,-1 18 16,36 0 0</inkml:trace>
  <inkml:trace contextRef="#ctx0" brushRef="#br0" timeOffset="120310.9236">31327 12577 0,'0'-18'47,"17"0"-47,1 1 15,0-1-15,17 18 0,-17-18 16,17 1-16,-18 17 0,19 0 15,-19 0-15,1 0 0,0 17 16,-1 1-16,1 17 16,0-17-16,-18 17 0,17 0 15,-17-17-15,0 17 0,-17 1 16,-1-19-16</inkml:trace>
  <inkml:trace contextRef="#ctx0" brushRef="#br0" timeOffset="121034.8852">31062 12471 0,'-18'0'16,"36"0"15,-36 0 0,18-18-15,-17 18-16,-1 0 0,1 0 15,-1 0-15,0 18 16,18-1 0,0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8242663" y="1371600"/>
            <a:ext cx="3043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大图像，输入变量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的维数很高，需要计算的参数变量也会很多，带来计算问题和数据</a:t>
            </a:r>
            <a:r>
              <a:rPr lang="zh-CN" altLang="en-US" smtClean="0"/>
              <a:t>不够问题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62</Words>
  <Application>Microsoft Office PowerPoint</Application>
  <PresentationFormat>宽屏</PresentationFormat>
  <Paragraphs>20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DengXian</vt:lpstr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Problems</vt:lpstr>
      <vt:lpstr>Deep Learning on large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user</cp:lastModifiedBy>
  <cp:revision>179</cp:revision>
  <dcterms:created xsi:type="dcterms:W3CDTF">2017-07-10T20:19:53Z</dcterms:created>
  <dcterms:modified xsi:type="dcterms:W3CDTF">2018-04-20T07:11:28Z</dcterms:modified>
</cp:coreProperties>
</file>